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4"/>
  </p:notesMasterIdLst>
  <p:sldIdLst>
    <p:sldId id="458" r:id="rId2"/>
    <p:sldId id="514" r:id="rId3"/>
    <p:sldId id="532" r:id="rId4"/>
    <p:sldId id="459" r:id="rId5"/>
    <p:sldId id="460" r:id="rId6"/>
    <p:sldId id="461" r:id="rId7"/>
    <p:sldId id="533" r:id="rId8"/>
    <p:sldId id="534" r:id="rId9"/>
    <p:sldId id="535" r:id="rId10"/>
    <p:sldId id="536" r:id="rId11"/>
    <p:sldId id="537" r:id="rId12"/>
    <p:sldId id="538" r:id="rId13"/>
    <p:sldId id="539" r:id="rId14"/>
    <p:sldId id="540" r:id="rId15"/>
    <p:sldId id="541" r:id="rId16"/>
    <p:sldId id="470" r:id="rId17"/>
    <p:sldId id="471" r:id="rId18"/>
    <p:sldId id="472" r:id="rId19"/>
    <p:sldId id="473" r:id="rId20"/>
    <p:sldId id="474" r:id="rId21"/>
    <p:sldId id="475" r:id="rId22"/>
    <p:sldId id="476" r:id="rId23"/>
    <p:sldId id="477" r:id="rId24"/>
    <p:sldId id="478" r:id="rId25"/>
    <p:sldId id="479" r:id="rId26"/>
    <p:sldId id="480" r:id="rId27"/>
    <p:sldId id="513" r:id="rId28"/>
    <p:sldId id="542" r:id="rId29"/>
    <p:sldId id="543" r:id="rId30"/>
    <p:sldId id="544" r:id="rId31"/>
    <p:sldId id="570" r:id="rId32"/>
    <p:sldId id="571" r:id="rId33"/>
    <p:sldId id="572" r:id="rId34"/>
    <p:sldId id="483" r:id="rId35"/>
    <p:sldId id="485" r:id="rId36"/>
    <p:sldId id="486" r:id="rId37"/>
    <p:sldId id="487" r:id="rId38"/>
    <p:sldId id="488" r:id="rId39"/>
    <p:sldId id="489" r:id="rId40"/>
    <p:sldId id="494" r:id="rId41"/>
    <p:sldId id="495" r:id="rId42"/>
    <p:sldId id="496" r:id="rId43"/>
    <p:sldId id="497" r:id="rId44"/>
    <p:sldId id="498" r:id="rId45"/>
    <p:sldId id="499" r:id="rId46"/>
    <p:sldId id="500" r:id="rId47"/>
    <p:sldId id="501" r:id="rId48"/>
    <p:sldId id="502" r:id="rId49"/>
    <p:sldId id="503" r:id="rId50"/>
    <p:sldId id="506" r:id="rId51"/>
    <p:sldId id="507"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69" r:id="rId65"/>
    <p:sldId id="561" r:id="rId66"/>
    <p:sldId id="562" r:id="rId67"/>
    <p:sldId id="563" r:id="rId68"/>
    <p:sldId id="564" r:id="rId69"/>
    <p:sldId id="565" r:id="rId70"/>
    <p:sldId id="566" r:id="rId71"/>
    <p:sldId id="567" r:id="rId72"/>
    <p:sldId id="56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E6613CC5-9E94-49D6-82D4-29B28917A3AA}" srcId="{7A8B3E35-A32C-42DE-B165-03350732ED73}" destId="{990D4E5C-53AA-4181-B64B-8A0AE1ECDE35}" srcOrd="1" destOrd="0" parTransId="{8A76F23F-0EBC-4FA7-B320-18B59C7ED8F5}" sibTransId="{A5118ECF-0371-4DA5-8825-BCFBD814E703}"/>
    <dgm:cxn modelId="{7FF6D778-7607-4206-A799-2B722DB647B4}" type="presOf" srcId="{8283F0B7-2B2E-4DDD-A04A-050FDAABAED1}" destId="{4FCECF50-B34B-4361-A420-D132ADA7DD40}" srcOrd="0" destOrd="0" presId="urn:microsoft.com/office/officeart/2005/8/layout/hList1"/>
    <dgm:cxn modelId="{B284B6EA-C3FE-4EC0-82AB-DC8CE91DD5FB}" type="presOf" srcId="{6AD03188-B51C-4C42-89AB-E5ED5764CD83}" destId="{FC78330C-5D68-4E57-8265-E2D6866DA9B0}" srcOrd="0" destOrd="0" presId="urn:microsoft.com/office/officeart/2005/8/layout/hList1"/>
    <dgm:cxn modelId="{AD2D8031-2388-4D85-B4B5-EEA033F655B2}" type="presOf" srcId="{7A8B3E35-A32C-42DE-B165-03350732ED73}" destId="{DFCBF02D-91CC-48A8-B47E-68529D852174}"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DEE19D7F-7B82-46A3-ACB5-8EF345B76DA5}" srcId="{3163C49E-5A30-45D2-A0AE-A6185952F9BF}" destId="{6AD03188-B51C-4C42-89AB-E5ED5764CD83}" srcOrd="0" destOrd="0" parTransId="{65FEA258-DE27-4FBF-B906-0928FD16D3B3}" sibTransId="{949A578E-6858-428C-AF9D-ABB94BCDD551}"/>
    <dgm:cxn modelId="{9E521A61-6AA3-4C94-B3E0-A3FB660C8957}" srcId="{6AD03188-B51C-4C42-89AB-E5ED5764CD83}" destId="{52DD2872-49C0-49E5-86D6-BEA8421A9A8A}" srcOrd="1" destOrd="0" parTransId="{4856D9D4-248B-4007-B8FE-04C5914B22F5}" sibTransId="{6A311292-5654-46FD-ACF2-1B0863939D79}"/>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38BEDE4A-B1D6-403C-B9FF-AF8F62A219E0}" type="presOf" srcId="{990D4E5C-53AA-4181-B64B-8A0AE1ECDE35}" destId="{4FCECF50-B34B-4361-A420-D132ADA7DD40}" srcOrd="0" destOrd="1" presId="urn:microsoft.com/office/officeart/2005/8/layout/hList1"/>
    <dgm:cxn modelId="{6FF45397-9BD5-4377-B58C-5683022AD4CB}" type="presOf" srcId="{52DD2872-49C0-49E5-86D6-BEA8421A9A8A}" destId="{5602D0E8-AA0D-4806-A5C1-9B23E3B6967A}" srcOrd="0" destOrd="1" presId="urn:microsoft.com/office/officeart/2005/8/layout/hList1"/>
    <dgm:cxn modelId="{99107E1A-6BBB-410B-94E1-6F2ED3434327}" type="presOf" srcId="{91BC496B-3F32-422D-B026-9CBAC95B09C2}" destId="{9150F215-F60A-4B87-BC85-7FD717144584}" srcOrd="0" destOrd="0" presId="urn:microsoft.com/office/officeart/2005/8/layout/hList1"/>
    <dgm:cxn modelId="{836DFC79-0FED-4BA6-8321-C457156FBE67}" type="presOf" srcId="{3BCB3DE7-982B-4720-B32D-90F5E7E7EAEC}" destId="{5602D0E8-AA0D-4806-A5C1-9B23E3B6967A}"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D14A636B-6BEF-4CF9-B473-D52681C48189}" type="presOf" srcId="{9E35AB2F-E70E-4C2E-9645-460A404A0336}" destId="{C8BC43FE-CE56-4015-BA68-93524DA1BC8D}" srcOrd="0" destOrd="0"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5.01.2021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58</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60</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61</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62</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63</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70</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71</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72</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5.01.2021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5.01.2021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5.01.2021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5.01.2021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5.01.2021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5.01.2021</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5.01.2021</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30417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319460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78646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13265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239431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190219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3559</Words>
  <Application>Microsoft Office PowerPoint</Application>
  <PresentationFormat>Ekran Gösterisi (4:3)</PresentationFormat>
  <Paragraphs>426</Paragraphs>
  <Slides>72</Slides>
  <Notes>29</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Toshiba</cp:lastModifiedBy>
  <cp:revision>260</cp:revision>
  <dcterms:created xsi:type="dcterms:W3CDTF">2015-05-24T15:24:23Z</dcterms:created>
  <dcterms:modified xsi:type="dcterms:W3CDTF">2021-01-05T17:47:32Z</dcterms:modified>
</cp:coreProperties>
</file>